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0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7FDF-9326-4C13-9E7F-71F17E024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0AA32-C823-4786-BFCE-D06A54035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ECDCA-6D83-44A6-B6F7-AF247B4F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9A45F-E090-4F3D-B54C-8DBF2109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8C922-E83B-44E8-9C01-90DC020D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E7F1-5A57-44C3-930B-4960C038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DD6F3-2DDD-4477-9682-867B4148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2E72-5F98-4CB9-ACC6-C7326257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60020-8BA2-4949-8EFE-8362973D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46442-8E58-4D95-98F6-34283729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0B977-DA70-45CD-B173-4DF5D3515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3B7F4-A36D-48A5-A463-E9077E03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3F6AE-4CCD-4EF9-8967-BF00E9A7B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2C47-572D-4CDA-A45F-DBADF8F0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2C40-2747-4581-ACBA-FCE7F2E5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3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4222-CCCC-4617-809E-E1A468CB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A7EB-D93B-4C1D-8A35-22E0F24F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905A-144A-4CDA-8C6F-868097E1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65245-DFF6-4681-910C-F77A1214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C2AC-EB27-460B-80C9-8820E8F8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3985-8E00-4396-90F5-9238C6CB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78579-152F-4288-8229-E2E041683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2F31-1D10-40D3-925D-76E08FF9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4B77-DEC4-46F2-BBF9-31AD87E2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6747-981B-4EA3-B48C-C7B91F3F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6317-CE4C-478E-AB29-02C3F61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92AD-FC9C-43B3-B34E-778C23726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496CD-7296-48FC-89D9-3B5C4ED89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8DCA5-4708-4E21-AD85-9C2AEA65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961D1-F88D-4674-B07F-A1AE6BF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6B9C2-2C00-4102-826A-F2BA68CA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8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DAC5-3AB1-4F92-BBB1-8B9C5459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69306-C0E5-441A-8066-EC2F6BC24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6CD2E-70F9-4620-9306-6666CE42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98F90-8BF2-4E7A-9D30-64F74EBC4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B2A65-7065-4C67-B1D1-3974483BD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192B9-FC06-4603-B785-4CE5520E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DD5E1-B99F-4E68-9DBB-6335FDEC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E7400-C16D-4D06-B029-315533E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B73A-CF73-4EC5-91E9-3D653F35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554CA-06BA-4052-9DB2-927B8087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C6DED-0B41-4616-BB94-9C471308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533-41D0-46FD-B3C2-BFA298AF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DFE38-AE1C-44EF-A391-F8BAF70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55453-0EBE-423C-9F5D-52571A88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E9CB-CFD5-42D7-9BD1-E5E1D066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5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ED03-5037-4590-9C89-B3F0F01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105D-FE85-4957-974A-0DF70633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CD61F-BBB4-447C-B51A-22A8DA0D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7172-8992-4D31-A23B-A9558BC8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A98DD-EFD5-4A4B-AA49-09126E42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154B-3DC1-4BB9-A5D6-7F5BF0C2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D11-65AC-425B-A5FC-057E4D0E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0C001-6C10-4C39-BB30-16B53EDA4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9B78-4E98-4DBC-8D9E-77F51EEC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B8610-65D0-40C3-800B-07FAC6E4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FB3A3-0250-42C4-8BE5-65C3EEDB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7B88-FF57-482A-9098-7AD81EED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8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67F9E-CC35-4E2B-9166-53E84606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F9692-B62A-4E79-9349-96856B88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36DF-41CE-4919-9FDA-D041BDE65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A006C-6978-4DC6-96B1-E60718C9037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3BEB5-3A4C-4F94-B643-1C72D15D8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8B8F-5C03-46BF-8C96-97B2DDA5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0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1.JPG"/><Relationship Id="rId7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5353-E283-4FBB-B58E-9ED43FFE0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My Cute Cats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2B414-0462-4981-88C3-9D3CD37D6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4057" y="490775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By David Leng</a:t>
            </a:r>
          </a:p>
        </p:txBody>
      </p:sp>
    </p:spTree>
    <p:extLst>
      <p:ext uri="{BB962C8B-B14F-4D97-AF65-F5344CB8AC3E}">
        <p14:creationId xmlns:p14="http://schemas.microsoft.com/office/powerpoint/2010/main" val="328586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0">
        <p159:morph option="byObject"/>
      </p:transition>
    </mc:Choice>
    <mc:Fallback>
      <p:transition spd="med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040D1B9-648A-4920-A3F4-215734DE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538561" y="1409924"/>
            <a:ext cx="4471111" cy="454089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Computer Science </a:t>
            </a:r>
          </a:p>
          <a:p>
            <a:r>
              <a:rPr lang="en-US" sz="3600" b="1" dirty="0"/>
              <a:t>and much more!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6524464" y="4818365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7865456" y="4808569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3967CE-DB84-4830-BF1C-F34A3FDCD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538560" y="1409922"/>
            <a:ext cx="4471111" cy="454332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However, over time we noticed that he would get lonely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6524464" y="4856003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AFADEAE-C11E-4B9C-BEC6-5FB2920E8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538560" y="1425547"/>
            <a:ext cx="4471110" cy="461887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perhaps a parent’s love was not sufficient especially during the times we were not home</a:t>
            </a:r>
          </a:p>
        </p:txBody>
      </p:sp>
    </p:spTree>
    <p:extLst>
      <p:ext uri="{BB962C8B-B14F-4D97-AF65-F5344CB8AC3E}">
        <p14:creationId xmlns:p14="http://schemas.microsoft.com/office/powerpoint/2010/main" val="63649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3269489" y="1668961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was a parent to do?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73C560-A8FC-4044-A245-9209B44A9507}"/>
              </a:ext>
            </a:extLst>
          </p:cNvPr>
          <p:cNvSpPr txBox="1"/>
          <p:nvPr/>
        </p:nvSpPr>
        <p:spPr>
          <a:xfrm>
            <a:off x="3037919" y="3665544"/>
            <a:ext cx="5884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After spending some time researching the local shelters, we finally found her.</a:t>
            </a:r>
          </a:p>
        </p:txBody>
      </p:sp>
    </p:spTree>
    <p:extLst>
      <p:ext uri="{BB962C8B-B14F-4D97-AF65-F5344CB8AC3E}">
        <p14:creationId xmlns:p14="http://schemas.microsoft.com/office/powerpoint/2010/main" val="735516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9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98C6046-779F-49EC-837D-76D3DCD53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4999" r="33705" b="2779"/>
          <a:stretch/>
        </p:blipFill>
        <p:spPr>
          <a:xfrm rot="10800000">
            <a:off x="1538559" y="1378673"/>
            <a:ext cx="4471108" cy="461887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93200"/>
            <a:ext cx="6870353" cy="1004344"/>
            <a:chOff x="-2960236" y="-3072536"/>
            <a:chExt cx="6870353" cy="100434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404489-3ACD-40B6-8404-92E81C8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193" y="-3056910"/>
              <a:ext cx="998313" cy="988718"/>
            </a:xfrm>
            <a:prstGeom prst="round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72833BA-7457-4032-B6C6-AB6C9F27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0437" y="-3056911"/>
              <a:ext cx="974795" cy="974796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2911803" y="-3072536"/>
              <a:ext cx="998314" cy="984897"/>
            </a:xfrm>
            <a:prstGeom prst="round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5C522F2-27C6-4204-AE7C-906A7F61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961340" y="-3071432"/>
              <a:ext cx="1000521" cy="998314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Meet Millie!</a:t>
            </a:r>
          </a:p>
        </p:txBody>
      </p:sp>
    </p:spTree>
    <p:extLst>
      <p:ext uri="{BB962C8B-B14F-4D97-AF65-F5344CB8AC3E}">
        <p14:creationId xmlns:p14="http://schemas.microsoft.com/office/powerpoint/2010/main" val="334672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fallOver"/>
      </p:transition>
    </mc:Choice>
    <mc:Fallback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A54E20-7232-4D8D-B31A-DC7478CD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3520" y="1353951"/>
            <a:ext cx="4567519" cy="455744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27714"/>
            <a:ext cx="4583082" cy="988719"/>
            <a:chOff x="-1710437" y="-3056911"/>
            <a:chExt cx="4583082" cy="9887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404489-3ACD-40B6-8404-92E81C8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193" y="-3056910"/>
              <a:ext cx="998313" cy="988718"/>
            </a:xfrm>
            <a:prstGeom prst="round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72833BA-7457-4032-B6C6-AB6C9F27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0437" y="-3056911"/>
              <a:ext cx="974795" cy="974796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1874331" y="-3056911"/>
              <a:ext cx="998314" cy="984897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She’s super cute</a:t>
            </a:r>
          </a:p>
        </p:txBody>
      </p:sp>
    </p:spTree>
    <p:extLst>
      <p:ext uri="{BB962C8B-B14F-4D97-AF65-F5344CB8AC3E}">
        <p14:creationId xmlns:p14="http://schemas.microsoft.com/office/powerpoint/2010/main" val="3251678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A54E20-7232-4D8D-B31A-DC7478CD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3520" y="1353951"/>
            <a:ext cx="4567519" cy="455744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27714"/>
            <a:ext cx="3403838" cy="988719"/>
            <a:chOff x="-531193" y="-3056911"/>
            <a:chExt cx="3403838" cy="9887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404489-3ACD-40B6-8404-92E81C8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193" y="-3056910"/>
              <a:ext cx="998313" cy="988718"/>
            </a:xfrm>
            <a:prstGeom prst="round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1874331" y="-3056911"/>
              <a:ext cx="998314" cy="984897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Enjoys watching K-Drama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9E88F4-6C84-45A0-91DD-13EB9CE29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6" y="1378674"/>
            <a:ext cx="4557443" cy="45574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05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D8F920A-D2B7-4792-8E89-0C966A15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48913"/>
            <a:ext cx="4557443" cy="4587208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51223"/>
            <a:ext cx="2201076" cy="984898"/>
            <a:chOff x="671569" y="-3056911"/>
            <a:chExt cx="2201076" cy="98489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1874331" y="-3056911"/>
              <a:ext cx="998314" cy="984897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Purring loudly</a:t>
            </a:r>
          </a:p>
        </p:txBody>
      </p:sp>
    </p:spTree>
    <p:extLst>
      <p:ext uri="{BB962C8B-B14F-4D97-AF65-F5344CB8AC3E}">
        <p14:creationId xmlns:p14="http://schemas.microsoft.com/office/powerpoint/2010/main" val="1980208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415DE91-ED0A-4BAB-AA8A-053FA14A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37302"/>
            <a:ext cx="4557443" cy="4598818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6524464" y="4951223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Head rubs</a:t>
            </a:r>
          </a:p>
        </p:txBody>
      </p:sp>
    </p:spTree>
    <p:extLst>
      <p:ext uri="{BB962C8B-B14F-4D97-AF65-F5344CB8AC3E}">
        <p14:creationId xmlns:p14="http://schemas.microsoft.com/office/powerpoint/2010/main" val="107123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9E4989-1041-499C-AEC1-F17EF690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1538553" y="1337302"/>
            <a:ext cx="4557442" cy="449619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acting like a </a:t>
            </a:r>
          </a:p>
          <a:p>
            <a:r>
              <a:rPr lang="en-US" sz="3600" b="1" dirty="0"/>
              <a:t>little human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95989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720F96-FE22-4069-A23F-3BE9EB197417}"/>
              </a:ext>
            </a:extLst>
          </p:cNvPr>
          <p:cNvSpPr txBox="1"/>
          <p:nvPr/>
        </p:nvSpPr>
        <p:spPr>
          <a:xfrm>
            <a:off x="1007671" y="649136"/>
            <a:ext cx="4881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Our journey starts when this strapping lad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99AC6E-59B1-47D7-8D62-89539F72F828}"/>
              </a:ext>
            </a:extLst>
          </p:cNvPr>
          <p:cNvSpPr txBox="1"/>
          <p:nvPr/>
        </p:nvSpPr>
        <p:spPr>
          <a:xfrm>
            <a:off x="6577808" y="697013"/>
            <a:ext cx="488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Met this beautiful young lady</a:t>
            </a:r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97313BEF-0CA2-4AD5-B6BD-96613DA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45" y="2118584"/>
            <a:ext cx="3104069" cy="3104069"/>
          </a:xfrm>
          <a:prstGeom prst="round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913E004-90AC-478D-88B8-863BE7FB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61" y="2118584"/>
            <a:ext cx="3104068" cy="3104068"/>
          </a:xfrm>
          <a:prstGeom prst="round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E122B67-908E-486A-9D20-B8EEB78FC52C}"/>
              </a:ext>
            </a:extLst>
          </p:cNvPr>
          <p:cNvSpPr txBox="1"/>
          <p:nvPr/>
        </p:nvSpPr>
        <p:spPr>
          <a:xfrm>
            <a:off x="1227321" y="5586031"/>
            <a:ext cx="99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One day, they decided that they wanted to start a family.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787C2B-F428-42EA-8D2A-074EE8C3776B}"/>
              </a:ext>
            </a:extLst>
          </p:cNvPr>
          <p:cNvSpPr txBox="1"/>
          <p:nvPr/>
        </p:nvSpPr>
        <p:spPr>
          <a:xfrm>
            <a:off x="1225682" y="6101372"/>
            <a:ext cx="99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fate would have it…</a:t>
            </a:r>
          </a:p>
        </p:txBody>
      </p:sp>
    </p:spTree>
    <p:extLst>
      <p:ext uri="{BB962C8B-B14F-4D97-AF65-F5344CB8AC3E}">
        <p14:creationId xmlns:p14="http://schemas.microsoft.com/office/powerpoint/2010/main" val="209297889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FB5277-E1DE-41B6-A383-FA297F0C2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3"/>
            <a:ext cx="4557442" cy="456752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062" y="4851482"/>
            <a:ext cx="992904" cy="992904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F4615-7113-41E6-B855-05323DF2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1" y="4859293"/>
            <a:ext cx="1055445" cy="1000522"/>
          </a:xfrm>
          <a:prstGeom prst="round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2B5FB0-32EB-4AF4-A392-1E26D7703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55461"/>
            <a:ext cx="1023812" cy="102381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265" y="4877094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118" y="4877094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71" y="4877094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These two have been inseparable since they met</a:t>
            </a:r>
          </a:p>
        </p:txBody>
      </p:sp>
    </p:spTree>
    <p:extLst>
      <p:ext uri="{BB962C8B-B14F-4D97-AF65-F5344CB8AC3E}">
        <p14:creationId xmlns:p14="http://schemas.microsoft.com/office/powerpoint/2010/main" val="215044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prism isContent="1" isInverted="1"/>
      </p:transition>
    </mc:Choice>
    <mc:Fallback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74F394-EB56-4F79-ABCE-A5A11FB0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3"/>
            <a:ext cx="4557442" cy="455744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625" y="4843061"/>
            <a:ext cx="992904" cy="992904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F4615-7113-41E6-B855-05323DF2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50872"/>
            <a:ext cx="1055445" cy="100052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28" y="486867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681" y="4868673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34" y="486867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 the beginning of their relationship </a:t>
            </a:r>
            <a:r>
              <a:rPr lang="en-US" sz="3600" b="1" dirty="0" err="1"/>
              <a:t>BaoBao</a:t>
            </a:r>
            <a:r>
              <a:rPr lang="en-US" sz="3600" b="1" dirty="0"/>
              <a:t> was always watching over Millie</a:t>
            </a:r>
          </a:p>
        </p:txBody>
      </p:sp>
    </p:spTree>
    <p:extLst>
      <p:ext uri="{BB962C8B-B14F-4D97-AF65-F5344CB8AC3E}">
        <p14:creationId xmlns:p14="http://schemas.microsoft.com/office/powerpoint/2010/main" val="1312025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181467-17DA-48F2-8C11-D7B35A0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2"/>
            <a:ext cx="4557442" cy="4524213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55" y="4809831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58" y="483544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11" y="4835443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3544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Over time you can see who is the real top cat</a:t>
            </a:r>
          </a:p>
        </p:txBody>
      </p:sp>
    </p:spTree>
    <p:extLst>
      <p:ext uri="{BB962C8B-B14F-4D97-AF65-F5344CB8AC3E}">
        <p14:creationId xmlns:p14="http://schemas.microsoft.com/office/powerpoint/2010/main" val="965917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1D7709-5328-4B6C-B590-CF8881274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299029"/>
            <a:ext cx="4582286" cy="4582286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08" y="4855181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11" y="488079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8079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Sometimes they would </a:t>
            </a:r>
          </a:p>
          <a:p>
            <a:r>
              <a:rPr lang="en-US" sz="3600" b="1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252732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AB075-62D5-4213-B92C-1DCFAAAD1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2" y="1299028"/>
            <a:ext cx="4557447" cy="4557447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61" y="4845966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71578"/>
            <a:ext cx="1027172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Sometimes she would </a:t>
            </a:r>
          </a:p>
          <a:p>
            <a:r>
              <a:rPr lang="en-US" sz="3600" b="1" dirty="0"/>
              <a:t>annoy him</a:t>
            </a:r>
          </a:p>
        </p:txBody>
      </p:sp>
    </p:spTree>
    <p:extLst>
      <p:ext uri="{BB962C8B-B14F-4D97-AF65-F5344CB8AC3E}">
        <p14:creationId xmlns:p14="http://schemas.microsoft.com/office/powerpoint/2010/main" val="2008650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A86384-5A7A-4E74-B095-D240860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1" y="1299028"/>
            <a:ext cx="4557447" cy="453984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45966"/>
            <a:ext cx="992904" cy="992904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At the end of the day, you can see how close they are</a:t>
            </a:r>
          </a:p>
        </p:txBody>
      </p:sp>
    </p:spTree>
    <p:extLst>
      <p:ext uri="{BB962C8B-B14F-4D97-AF65-F5344CB8AC3E}">
        <p14:creationId xmlns:p14="http://schemas.microsoft.com/office/powerpoint/2010/main" val="112329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2549F6-0621-40E1-BD35-3AFD774C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1" y="1299028"/>
            <a:ext cx="4557446" cy="4557446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at the end of my days, I am no longer able to move my feet freely after falling asleep</a:t>
            </a:r>
          </a:p>
        </p:txBody>
      </p:sp>
    </p:spTree>
    <p:extLst>
      <p:ext uri="{BB962C8B-B14F-4D97-AF65-F5344CB8AC3E}">
        <p14:creationId xmlns:p14="http://schemas.microsoft.com/office/powerpoint/2010/main" val="3986929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6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426357" y="251100"/>
            <a:ext cx="11339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Thanks for checking out my kids. Here’s a bonus for sticking around!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0433-C4C9-4E82-807F-46CDAB37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093" y="2543807"/>
            <a:ext cx="4477657" cy="3358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6BB0ED-A886-4580-A68B-53B538520583}"/>
              </a:ext>
            </a:extLst>
          </p:cNvPr>
          <p:cNvSpPr txBox="1"/>
          <p:nvPr/>
        </p:nvSpPr>
        <p:spPr>
          <a:xfrm>
            <a:off x="4715329" y="3345765"/>
            <a:ext cx="7050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“When the President declares the pandemic is almost over and you’re still not beach body ready🙀”</a:t>
            </a:r>
          </a:p>
        </p:txBody>
      </p:sp>
    </p:spTree>
    <p:extLst>
      <p:ext uri="{BB962C8B-B14F-4D97-AF65-F5344CB8AC3E}">
        <p14:creationId xmlns:p14="http://schemas.microsoft.com/office/powerpoint/2010/main" val="298221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7000">
        <p14:reveal/>
      </p:transition>
    </mc:Choice>
    <mc:Fallback>
      <p:transition spd="slow" advTm="7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3AE50FB-EE30-4777-82CD-77F6778F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87" y="1388631"/>
            <a:ext cx="4471113" cy="4471113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802326" y="1388631"/>
            <a:ext cx="488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They met </a:t>
            </a:r>
            <a:r>
              <a:rPr lang="en-US" sz="3600" b="1" dirty="0" err="1"/>
              <a:t>BaoBao</a:t>
            </a:r>
            <a:r>
              <a:rPr lang="en-US" sz="3600" b="1" dirty="0"/>
              <a:t>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4CFE922-8629-4D2C-B133-86D4DBE5E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8228631" y="4702832"/>
            <a:ext cx="1138028" cy="1146098"/>
          </a:xfrm>
          <a:prstGeom prst="round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BBDE76-A104-414B-B822-AA33BF706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9645237" y="4696420"/>
            <a:ext cx="1088487" cy="1137362"/>
          </a:xfrm>
          <a:prstGeom prst="round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7259653-4C80-4FA4-82CA-B5A56AE8E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11012268" y="4707265"/>
            <a:ext cx="1087986" cy="1145981"/>
          </a:xfrm>
          <a:prstGeom prst="round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4284CA8-CB74-4C3D-BB7B-92E9E68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2374009" y="4715732"/>
            <a:ext cx="1080792" cy="1145981"/>
          </a:xfrm>
          <a:prstGeom prst="round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BDDD86E-CE55-4A7D-A498-73203F400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3728556" y="4744833"/>
            <a:ext cx="1037008" cy="1114911"/>
          </a:xfrm>
          <a:prstGeom prst="round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E6DE74-BA2B-4E34-9918-B707A66B40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5039319" y="4734019"/>
            <a:ext cx="1037008" cy="1114911"/>
          </a:xfrm>
          <a:prstGeom prst="round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F346585-5EE3-41A9-9161-B6AAD629A1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6350082" y="4702832"/>
            <a:ext cx="1067237" cy="1132458"/>
          </a:xfrm>
          <a:prstGeom prst="round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33D61C-C995-45A0-A5DE-4D27C0638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7691074" y="4736534"/>
            <a:ext cx="1062146" cy="1097248"/>
          </a:xfrm>
          <a:prstGeom prst="round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599A502-85A1-4445-ACF0-A141A4A379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r="1580"/>
          <a:stretch/>
        </p:blipFill>
        <p:spPr>
          <a:xfrm>
            <a:off x="6802326" y="4722383"/>
            <a:ext cx="1147860" cy="113736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At the ripe age of 3 weeks, </a:t>
            </a:r>
          </a:p>
          <a:p>
            <a:r>
              <a:rPr lang="en-US" sz="3600" b="1" dirty="0"/>
              <a:t>he was a bit shy at first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361B7F-3C64-43AD-9B8B-E0E1367AC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r="1580"/>
          <a:stretch/>
        </p:blipFill>
        <p:spPr>
          <a:xfrm>
            <a:off x="1538577" y="1384611"/>
            <a:ext cx="4471113" cy="4430219"/>
          </a:xfrm>
          <a:prstGeom prst="round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74F0BA-B69E-419A-8F3A-18A103ED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6524464" y="4655949"/>
            <a:ext cx="1138028" cy="1146098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C6B2FC-F0CC-4492-A83B-84FCD1B41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7941070" y="4649537"/>
            <a:ext cx="1088487" cy="1137362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35FE13E-0300-4BBB-82A6-F9C8E71DD3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9308101" y="4660382"/>
            <a:ext cx="1087986" cy="114598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104A9F-C71E-426B-8230-9C3CC620DE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0669842" y="4668849"/>
            <a:ext cx="1080792" cy="1145981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3F54FB5-85D0-44FB-BB17-EA00188227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2241842" y="4699919"/>
            <a:ext cx="1037008" cy="1114911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7695A68-9C0A-437C-BA56-B68CE0237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3335152" y="4687136"/>
            <a:ext cx="1037008" cy="1114911"/>
          </a:xfrm>
          <a:prstGeom prst="round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63505-84DB-456F-9F07-38ADD9DB69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4645915" y="4655949"/>
            <a:ext cx="1067237" cy="1132458"/>
          </a:xfrm>
          <a:prstGeom prst="round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B301E2-D14B-43F5-9CF1-6E44713216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5986907" y="4689651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4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46A512C-3239-40E3-B08D-368273FA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1538576" y="1386738"/>
            <a:ext cx="4471113" cy="450281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4C186B7-26EC-42FE-A0CA-C81B6FE10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7698334" y="4668851"/>
            <a:ext cx="1037008" cy="1071281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But he slowly became a very good boy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B8584A1-5B33-4991-9028-1C0B16902C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6524464" y="4724264"/>
            <a:ext cx="1088487" cy="1137362"/>
          </a:xfrm>
          <a:prstGeom prst="round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D99788E-69E6-4A77-A618-852EFA3486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7891495" y="4735109"/>
            <a:ext cx="1087986" cy="1145981"/>
          </a:xfrm>
          <a:prstGeom prst="round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39202-805B-4AC1-BA3E-28735F31A4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9253236" y="4743576"/>
            <a:ext cx="1080792" cy="1145981"/>
          </a:xfrm>
          <a:prstGeom prst="round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42294D5-AE16-400F-A062-A2C3CCEAF1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0607783" y="4772677"/>
            <a:ext cx="1037008" cy="1114911"/>
          </a:xfrm>
          <a:prstGeom prst="round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0E61157-8B0B-4387-A99F-FAB28058E2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2301900" y="4766179"/>
            <a:ext cx="1037008" cy="1114911"/>
          </a:xfrm>
          <a:prstGeom prst="round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5F5000A-63DE-46C1-8EA1-A38E679B70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3420986" y="4743576"/>
            <a:ext cx="1067237" cy="1132458"/>
          </a:xfrm>
          <a:prstGeom prst="round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6D4384-AF8F-4A9D-9D89-B0BF40EE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4570301" y="4764378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4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C79E31D-FBBF-4ABE-9700-42C011E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1538576" y="1386737"/>
            <a:ext cx="4471112" cy="456489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 enjoys culinary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02783D-78E2-428C-BFB1-CB1CFEB0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6782948" y="4837428"/>
            <a:ext cx="1087986" cy="1145981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38E318-B588-4A02-8C39-AE5682500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8144689" y="4845895"/>
            <a:ext cx="1080792" cy="114598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53073FA-5E10-44E0-A0F6-1629D2959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9499236" y="4874996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A8F994E-79A8-4115-8F95-C6E28F2D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0809999" y="4864182"/>
            <a:ext cx="1037008" cy="1114911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E78161-3071-48C8-9103-EE8178932F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2364288" y="4875054"/>
            <a:ext cx="1067237" cy="1132458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065D29-8B03-4B63-8DAC-364F836EC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3705135" y="4892659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8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1F5F1CE-31E3-4492-AAE0-A36AB57B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1538575" y="1378675"/>
            <a:ext cx="4471112" cy="461056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Making biscuits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ED72B8-0B98-4192-8DF9-B8F8C2627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6524464" y="4843263"/>
            <a:ext cx="1080792" cy="1145981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E912FB-D3CC-4B09-A8B2-71D62CFACF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7879011" y="4872364"/>
            <a:ext cx="1037008" cy="111491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9189774" y="4861550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0500340" y="4861550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2344722" y="4847968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8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2F27E45-2902-4002-BFFF-7335AE66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538574" y="1378674"/>
            <a:ext cx="4471112" cy="463224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Being cute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4E912FB-D3CC-4B09-A8B2-71D62CFAC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6443207" y="4874333"/>
            <a:ext cx="1037008" cy="111491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7753970" y="4863519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9064733" y="4877338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0405725" y="4867542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93911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1FB3982-8305-4A75-8A0C-4C8EBB85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538567" y="1394299"/>
            <a:ext cx="4471111" cy="4650125"/>
          </a:xfrm>
          <a:prstGeom prst="round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67DABB-BED8-449E-B18A-F9F942A8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538572" y="1394299"/>
            <a:ext cx="4471111" cy="463451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Climbing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6524464" y="4805354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7835227" y="4819173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9176219" y="4809377"/>
            <a:ext cx="1062146" cy="1097248"/>
          </a:xfrm>
          <a:prstGeom prst="round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6B241-DA6E-4496-A3A6-4B2781E6D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9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000">
        <p159:morph option="byObject"/>
      </p:transition>
    </mc:Choice>
    <mc:Fallback>
      <p:transition spd="med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279</Words>
  <Application>Microsoft Office PowerPoint</Application>
  <PresentationFormat>Widescreen</PresentationFormat>
  <Paragraphs>63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My Cute Cats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Cute Cats</dc:title>
  <dc:creator>David Leng</dc:creator>
  <cp:lastModifiedBy>David Leng</cp:lastModifiedBy>
  <cp:revision>25</cp:revision>
  <dcterms:created xsi:type="dcterms:W3CDTF">2023-04-04T03:19:41Z</dcterms:created>
  <dcterms:modified xsi:type="dcterms:W3CDTF">2023-04-04T07:28:57Z</dcterms:modified>
</cp:coreProperties>
</file>